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3" r:id="rId2"/>
    <p:sldId id="325" r:id="rId3"/>
    <p:sldId id="322" r:id="rId4"/>
    <p:sldId id="326" r:id="rId5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4471DFA9-C778-4647-9513-2844C05077E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D5F46010-8B5E-455E-A3C4-016C9D53C5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8335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4E97FC33-BB54-4D11-8E12-3C41F683DE8C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7638" y="1163638"/>
            <a:ext cx="4187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D1959A62-0401-4BF9-84FC-FDAD992AD9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12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660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231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304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722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64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079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80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754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910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087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0E3-3BEA-49F5-9356-4B3066540FA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03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5A0E3-3BEA-49F5-9356-4B3066540FA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4BDE7-0BB8-492F-BAF2-D458759650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2418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Extinction of </a:t>
            </a:r>
            <a:r>
              <a:rPr lang="en-US" sz="4000" b="1" dirty="0" smtClean="0"/>
              <a:t>experience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000" dirty="0"/>
              <a:t>Loss of </a:t>
            </a:r>
            <a:r>
              <a:rPr lang="en-US" sz="3000" dirty="0" smtClean="0"/>
              <a:t>encounters </a:t>
            </a:r>
            <a:r>
              <a:rPr lang="en-US" sz="3000" dirty="0"/>
              <a:t>with </a:t>
            </a:r>
            <a:r>
              <a:rPr lang="en-US" sz="3000" dirty="0" smtClean="0"/>
              <a:t>the natural world.</a:t>
            </a:r>
          </a:p>
          <a:p>
            <a:endParaRPr lang="en-US" sz="3000" dirty="0"/>
          </a:p>
          <a:p>
            <a:pPr marL="0" indent="0">
              <a:buNone/>
            </a:pPr>
            <a:r>
              <a:rPr lang="en-US" sz="3000" dirty="0" smtClean="0"/>
              <a:t>	</a:t>
            </a:r>
            <a:r>
              <a:rPr lang="en-US" sz="3000" dirty="0" smtClean="0">
                <a:sym typeface="Wingdings 3" panose="05040102010807070707" pitchFamily="18" charset="2"/>
              </a:rPr>
              <a:t> </a:t>
            </a:r>
            <a:r>
              <a:rPr lang="en-US" sz="3000" dirty="0" smtClean="0"/>
              <a:t>Nature </a:t>
            </a:r>
            <a:r>
              <a:rPr lang="en-US" sz="3000" dirty="0"/>
              <a:t>= places of exploration and </a:t>
            </a:r>
            <a:r>
              <a:rPr lang="en-US" sz="3000" dirty="0" smtClean="0"/>
              <a:t>			learning</a:t>
            </a:r>
            <a:r>
              <a:rPr lang="en-US" sz="3000" dirty="0"/>
              <a:t>.</a:t>
            </a:r>
            <a:endParaRPr lang="en-US" sz="3000" dirty="0" smtClean="0"/>
          </a:p>
          <a:p>
            <a:pPr marL="0" indent="0">
              <a:buNone/>
            </a:pPr>
            <a:endParaRPr lang="en-US" sz="3000" dirty="0"/>
          </a:p>
          <a:p>
            <a:r>
              <a:rPr lang="en-US" sz="3000" dirty="0"/>
              <a:t>Entertainment comes from media, not imagination and outside play</a:t>
            </a:r>
            <a:r>
              <a:rPr lang="en-US" sz="3000" dirty="0" smtClean="0"/>
              <a:t>.</a:t>
            </a:r>
          </a:p>
          <a:p>
            <a:pPr marL="0" indent="0">
              <a:buNone/>
            </a:pPr>
            <a:endParaRPr lang="en-US" sz="3000" dirty="0"/>
          </a:p>
          <a:p>
            <a:r>
              <a:rPr lang="en-US" sz="3000" dirty="0" smtClean="0"/>
              <a:t>Place </a:t>
            </a:r>
            <a:r>
              <a:rPr lang="en-US" sz="3000" dirty="0"/>
              <a:t>detachment</a:t>
            </a:r>
            <a:r>
              <a:rPr lang="en-US" sz="3000"/>
              <a:t>: </a:t>
            </a:r>
            <a:r>
              <a:rPr lang="en-US" sz="3000" dirty="0"/>
              <a:t>i</a:t>
            </a:r>
            <a:r>
              <a:rPr lang="en-US" sz="3000" smtClean="0"/>
              <a:t>ndifference</a:t>
            </a:r>
            <a:r>
              <a:rPr lang="en-US" sz="3000" dirty="0" smtClean="0"/>
              <a:t>, </a:t>
            </a:r>
            <a:r>
              <a:rPr lang="en-US" sz="3000" dirty="0"/>
              <a:t>lack of </a:t>
            </a:r>
            <a:r>
              <a:rPr lang="en-US" sz="3000" dirty="0" smtClean="0"/>
              <a:t>concern.</a:t>
            </a:r>
            <a:endParaRPr lang="en-US" sz="3000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84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6200"/>
            <a:ext cx="6705600" cy="5943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9200" y="6019800"/>
            <a:ext cx="6705600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Masashi Soga, Kevin J Gaston, "Extinction of experience: the loss of human-nature interactions", </a:t>
            </a:r>
            <a:r>
              <a:rPr lang="en-US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Frontiers in Ecology and the Environment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Vol. 14, No. 2, p. 94–101: 2016/03/03.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16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76200"/>
            <a:ext cx="89916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/>
              <a:t>Place attachment</a:t>
            </a:r>
            <a:endParaRPr lang="en-US" sz="35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6200" y="914400"/>
            <a:ext cx="899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/>
              <a:t>Feelings </a:t>
            </a:r>
            <a:r>
              <a:rPr lang="en-US" sz="3000" dirty="0"/>
              <a:t>of connection or belonging initiated at an early age tend to become stronger in later years.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" y="213360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	</a:t>
            </a:r>
            <a:r>
              <a:rPr lang="en-US" sz="2000" dirty="0" smtClean="0">
                <a:sym typeface="Wingdings 3" panose="05040102010807070707" pitchFamily="18" charset="2"/>
              </a:rPr>
              <a:t> </a:t>
            </a:r>
            <a:r>
              <a:rPr lang="en-US" sz="2000" dirty="0" smtClean="0"/>
              <a:t>Morgan</a:t>
            </a:r>
            <a:r>
              <a:rPr lang="en-US" sz="2000" dirty="0"/>
              <a:t>, P. 2009. Towards a Developmental Theory of Place Attachment. </a:t>
            </a:r>
            <a:r>
              <a:rPr lang="en-US" sz="2000" dirty="0" smtClean="0"/>
              <a:t>		</a:t>
            </a:r>
            <a:r>
              <a:rPr lang="en-US" sz="2000" i="1" dirty="0" smtClean="0"/>
              <a:t>Journal of </a:t>
            </a:r>
            <a:r>
              <a:rPr lang="en-US" sz="2000" i="1" dirty="0"/>
              <a:t>Environmental Psychology</a:t>
            </a:r>
            <a:r>
              <a:rPr lang="en-US" sz="2000" dirty="0"/>
              <a:t> 30, 1:11-22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3048000"/>
            <a:ext cx="8991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/>
              <a:t>Eco-literacy</a:t>
            </a:r>
            <a:r>
              <a:rPr lang="en-US" sz="3000" dirty="0"/>
              <a:t>: knowing your surroundings.</a:t>
            </a:r>
          </a:p>
        </p:txBody>
      </p:sp>
    </p:spTree>
    <p:extLst>
      <p:ext uri="{BB962C8B-B14F-4D97-AF65-F5344CB8AC3E}">
        <p14:creationId xmlns:p14="http://schemas.microsoft.com/office/powerpoint/2010/main" val="34529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76200"/>
            <a:ext cx="8991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 smtClean="0"/>
              <a:t>International Mud Day</a:t>
            </a:r>
          </a:p>
          <a:p>
            <a:pPr algn="ctr"/>
            <a:r>
              <a:rPr lang="en-US" sz="3300" dirty="0" smtClean="0"/>
              <a:t>(June 29</a:t>
            </a:r>
            <a:r>
              <a:rPr lang="en-US" sz="3300" baseline="30000" dirty="0" smtClean="0"/>
              <a:t>th</a:t>
            </a:r>
            <a:r>
              <a:rPr lang="en-US" sz="3300" dirty="0" smtClean="0"/>
              <a:t>)</a:t>
            </a:r>
            <a:endParaRPr lang="en-US" sz="33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95400"/>
            <a:ext cx="8229600" cy="51404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6431281"/>
            <a:ext cx="8229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/>
              <a:t>Wayne County, Michigan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27962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86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Wingdings 3</vt:lpstr>
      <vt:lpstr>Office Theme</vt:lpstr>
      <vt:lpstr>Extinction of experience</vt:lpstr>
      <vt:lpstr>PowerPoint Presentation</vt:lpstr>
      <vt:lpstr>PowerPoint Presentation</vt:lpstr>
      <vt:lpstr>PowerPoint Presentation</vt:lpstr>
    </vt:vector>
  </TitlesOfParts>
  <Company>SFSU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Huia Richard Hutton</dc:creator>
  <cp:lastModifiedBy>Huia Richard Hutton</cp:lastModifiedBy>
  <cp:revision>119</cp:revision>
  <cp:lastPrinted>2019-02-19T19:55:20Z</cp:lastPrinted>
  <dcterms:created xsi:type="dcterms:W3CDTF">2014-02-06T22:05:54Z</dcterms:created>
  <dcterms:modified xsi:type="dcterms:W3CDTF">2019-03-05T00:53:30Z</dcterms:modified>
</cp:coreProperties>
</file>